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59" r:id="rId7"/>
    <p:sldId id="281" r:id="rId8"/>
    <p:sldId id="280" r:id="rId9"/>
    <p:sldId id="270" r:id="rId1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24" autoAdjust="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C02B8F-968C-49A9-8188-E071474D4CCF}" type="datetime1">
              <a:rPr lang="it-IT" smtClean="0"/>
              <a:t>17/01/2023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706342-55CD-4F55-9921-27DD6E1BAC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15AC8-199D-4B44-BFD7-DB04E77ABF87}" type="datetime1">
              <a:rPr lang="it-IT" smtClean="0"/>
              <a:pPr/>
              <a:t>17/01/2023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C86772-94DE-41DD-845F-738AE05EE90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95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8165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33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537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248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489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rtlCol="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ano di lancio del prodot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emento grafico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27" name="Segnaposto testo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23" name="Segnaposto testo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24" name="Segnaposto testo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5" name="Segnaposto testo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36" name="Segnaposto testo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4" name="Segnaposto testo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7" name="Segnaposto testo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38" name="Segnaposto testo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2" name="Segnaposto testo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Aggiungi #</a:t>
            </a:r>
          </a:p>
        </p:txBody>
      </p:sp>
      <p:sp>
        <p:nvSpPr>
          <p:cNvPr id="39" name="Segnaposto testo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40" name="Segnaposto testo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e di interess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emento grafico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6" name="Segnaposto testo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8" name="Segnaposto testo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9" name="Segnaposto testo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e lo raggiungiam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emento grafico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testo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9" name="Segnaposto testo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1" name="Segnaposto testo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2" name="Segnaposto testo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qui per aggiungere il sottotitolo </a:t>
            </a:r>
          </a:p>
        </p:txBody>
      </p:sp>
      <p:sp>
        <p:nvSpPr>
          <p:cNvPr id="16" name="Segnaposto testo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1" name="Segnaposto testo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rtlCol="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2" name="Segnaposto data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13514790-D493-4BD8-98E6-1063C6D7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50333"/>
            <a:ext cx="6095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rtlCol="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aggiungi titolo</a:t>
            </a:r>
          </a:p>
        </p:txBody>
      </p:sp>
      <p:sp>
        <p:nvSpPr>
          <p:cNvPr id="8" name="Segnaposto testo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rtlCol="0"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9" name="Segnaposto testo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iettivi princip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rtlCol="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testo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tazioni trimestr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rtlCol="0"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e di crescit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Titolo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7" name="Segnaposto immagine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7" name="Segnaposto testo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ontra il nostro team_4 pers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Elemento grafico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Elemento grafico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Elemento grafico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1" name="Segnaposto testo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2" name="Segnaposto testo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3" name="Segnaposto immagine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4" name="Segnaposto testo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5" name="Segnaposto testo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6" name="Segnaposto immagine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17" name="Segnaposto testo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19" name="Segnaposto immagine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20" name="Segnaposto testo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21" name="Segnaposto testo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Fai clic per aggiungere il 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ontra il nostro team_8 pers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Elemento grafico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Elemento grafico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Elemento grafico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58" name="Segnaposto immagine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6" name="Segnaposto testo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7" name="Segnaposto testo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59" name="Segnaposto immagine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2" name="Segnaposto testo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3" name="Segnaposto testo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60" name="Segnaposto immagine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4" name="Segnaposto testo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5" name="Segnaposto testo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61" name="Segnaposto immagine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66" name="Segnaposto testo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67" name="Segnaposto testo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38" name="Segnaposto immagine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30" name="Segnaposto testo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31" name="Segnaposto testo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39" name="Segnaposto immagine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0" name="Segnaposto testo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1" name="Segnaposto testo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40" name="Segnaposto immagine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2" name="Segnaposto testo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3" name="Segnaposto testo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46" name="Segnaposto immagine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Fai clic per aggiungere una foto</a:t>
            </a:r>
          </a:p>
        </p:txBody>
      </p:sp>
      <p:sp>
        <p:nvSpPr>
          <p:cNvPr id="54" name="Segnaposto testo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Fai clic per aggiungere il nome</a:t>
            </a:r>
          </a:p>
        </p:txBody>
      </p:sp>
      <p:sp>
        <p:nvSpPr>
          <p:cNvPr id="55" name="Segnaposto testo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inserire il titolo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7A9E80BB-C0DF-4F1B-8821-E3FD53412EF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82AD9B64-C3B2-4F92-B013-F9D95DDAC0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tretch/>
        </p:blipFill>
        <p:spPr>
          <a:xfrm>
            <a:off x="-632297" y="-1182"/>
            <a:ext cx="13664164" cy="6966186"/>
          </a:xfrm>
          <a:prstGeom prst="rect">
            <a:avLst/>
          </a:prstGeom>
          <a:noFill/>
        </p:spPr>
      </p:pic>
      <p:sp>
        <p:nvSpPr>
          <p:cNvPr id="18" name="Titolo 17">
            <a:extLst>
              <a:ext uri="{FF2B5EF4-FFF2-40B4-BE49-F238E27FC236}">
                <a16:creationId xmlns:a16="http://schemas.microsoft.com/office/drawing/2014/main" id="{40701852-AE6C-4783-8DBD-B0CBAC16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70123" cy="4684719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>
                <a:solidFill>
                  <a:schemeClr val="bg1"/>
                </a:solidFill>
              </a:rPr>
              <a:t>RECOMEND</a:t>
            </a:r>
            <a:r>
              <a:rPr lang="it-IT" dirty="0">
                <a:solidFill>
                  <a:srgbClr val="FF0000"/>
                </a:solidFill>
              </a:rPr>
              <a:t>IT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684719"/>
            <a:ext cx="5970123" cy="2173281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/>
              <a:t>Cristian De Nicola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BCFA2E1-53C1-70A2-50CB-50E2A16B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7A9E80BB-C0DF-4F1B-8821-E3FD53412EFF}" type="slidenum">
              <a:rPr lang="it-IT" noProof="0" smtClean="0"/>
              <a:pPr rtl="0">
                <a:spcAft>
                  <a:spcPts val="600"/>
                </a:spcAft>
              </a:pPr>
              <a:t>1</a:t>
            </a:fld>
            <a:endParaRPr lang="it-IT" noProof="0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29CD6687-3C5F-E5D3-791C-AE3A8D68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dirty="0"/>
              <a:t>RECOMENDIT</a:t>
            </a:r>
            <a:endParaRPr lang="it-IT" noProof="0" dirty="0"/>
          </a:p>
        </p:txBody>
      </p:sp>
      <p:sp>
        <p:nvSpPr>
          <p:cNvPr id="31" name="Date Placeholder 6">
            <a:extLst>
              <a:ext uri="{FF2B5EF4-FFF2-40B4-BE49-F238E27FC236}">
                <a16:creationId xmlns:a16="http://schemas.microsoft.com/office/drawing/2014/main" id="{169B5E89-F83E-D2B6-CB28-CB434400C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olo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63" y="986268"/>
            <a:ext cx="3058913" cy="1034385"/>
          </a:xfrm>
        </p:spPr>
        <p:txBody>
          <a:bodyPr rtlCol="0"/>
          <a:lstStyle/>
          <a:p>
            <a:pPr rtl="0"/>
            <a:r>
              <a:rPr lang="it-IT" dirty="0"/>
              <a:t>Introducción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1407" y="556848"/>
            <a:ext cx="6708230" cy="1792459"/>
          </a:xfrm>
        </p:spPr>
        <p:txBody>
          <a:bodyPr rtlCol="0"/>
          <a:lstStyle/>
          <a:p>
            <a:pPr rtl="0"/>
            <a:r>
              <a:rPr lang="es-ES" dirty="0"/>
              <a:t>RECOMENDIT es el proyecto que creé como prueba final del curso SIBI. es una aplicación capaz de asesorar al usuario final de dos maneras diferentes:</a:t>
            </a:r>
          </a:p>
          <a:p>
            <a:pPr marL="971550" lvl="1" indent="-285750"/>
            <a:r>
              <a:rPr lang="es-ES" sz="1600" spc="100" dirty="0"/>
              <a:t>a través del nombre de la película,</a:t>
            </a:r>
          </a:p>
          <a:p>
            <a:pPr marL="971550" lvl="1" indent="-285750"/>
            <a:r>
              <a:rPr lang="it-IT" sz="1600" spc="100" dirty="0"/>
              <a:t>a </a:t>
            </a:r>
            <a:r>
              <a:rPr lang="it-IT" sz="1600" spc="100" dirty="0" err="1"/>
              <a:t>través</a:t>
            </a:r>
            <a:r>
              <a:rPr lang="it-IT" sz="1600" spc="100" dirty="0"/>
              <a:t> de </a:t>
            </a:r>
            <a:r>
              <a:rPr lang="it-IT" sz="1600" spc="100" dirty="0" err="1"/>
              <a:t>los</a:t>
            </a:r>
            <a:r>
              <a:rPr lang="it-IT" sz="1600" spc="100" dirty="0"/>
              <a:t> </a:t>
            </a:r>
            <a:r>
              <a:rPr lang="it-IT" sz="1600" spc="100" dirty="0" err="1"/>
              <a:t>géneros</a:t>
            </a:r>
            <a:r>
              <a:rPr lang="it-IT" sz="1600" spc="100" dirty="0"/>
              <a:t> </a:t>
            </a:r>
            <a:r>
              <a:rPr lang="it-IT" sz="1600" spc="100" dirty="0" err="1"/>
              <a:t>cinematográficos</a:t>
            </a:r>
            <a:r>
              <a:rPr lang="it-IT" sz="1600" spc="100" dirty="0"/>
              <a:t>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</p:spPr>
        <p:txBody>
          <a:bodyPr rtlCol="0"/>
          <a:lstStyle/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</p:spPr>
        <p:txBody>
          <a:bodyPr rtlCol="0"/>
          <a:lstStyle/>
          <a:p>
            <a:pPr rtl="0"/>
            <a:r>
              <a:rPr lang="it-IT"/>
              <a:t>20XX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553512"/>
            <a:ext cx="12192000" cy="13044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8EE6494-F0F8-49D5-FE4E-0060BD0EA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94" y="2560555"/>
            <a:ext cx="580153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 descr="Popcorn su sfondo rosso">
            <a:extLst>
              <a:ext uri="{FF2B5EF4-FFF2-40B4-BE49-F238E27FC236}">
                <a16:creationId xmlns:a16="http://schemas.microsoft.com/office/drawing/2014/main" id="{64296C7E-93C4-4BC6-9879-EA4FCBAE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" y="0"/>
            <a:ext cx="12191999" cy="6858000"/>
          </a:xfrm>
        </p:spPr>
      </p:pic>
      <p:sp>
        <p:nvSpPr>
          <p:cNvPr id="12" name="Tito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2980" y="0"/>
            <a:ext cx="4709020" cy="2300397"/>
          </a:xfrm>
        </p:spPr>
        <p:txBody>
          <a:bodyPr rtlCol="0"/>
          <a:lstStyle/>
          <a:p>
            <a:pPr rtl="0"/>
            <a:r>
              <a:rPr lang="it-IT" dirty="0" err="1"/>
              <a:t>objetivos</a:t>
            </a:r>
            <a:r>
              <a:rPr lang="it-IT" dirty="0"/>
              <a:t> </a:t>
            </a:r>
            <a:r>
              <a:rPr lang="it-IT" dirty="0" err="1"/>
              <a:t>principales</a:t>
            </a:r>
            <a:endParaRPr lang="it-IT" dirty="0"/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4DB887E2-88ED-403F-BA2A-36081EE10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1176" y="2300396"/>
            <a:ext cx="4020824" cy="4557603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Facilitar al usuario encontrar la película mejor para él.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Haz esta búsqueda rápida y fácil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Acercar aún más al usuario a géneros que no conoce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/>
              <a:t>para </a:t>
            </a:r>
            <a:r>
              <a:rPr lang="it-IT" dirty="0" err="1"/>
              <a:t>pasar</a:t>
            </a:r>
            <a:r>
              <a:rPr lang="it-IT" dirty="0"/>
              <a:t> </a:t>
            </a:r>
            <a:r>
              <a:rPr lang="it-IT" dirty="0" err="1"/>
              <a:t>el</a:t>
            </a:r>
            <a:r>
              <a:rPr lang="it-IT" dirty="0"/>
              <a:t> </a:t>
            </a:r>
            <a:r>
              <a:rPr lang="it-IT" dirty="0" err="1"/>
              <a:t>examen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013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olo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29" y="986268"/>
            <a:ext cx="3489548" cy="1034385"/>
          </a:xfrm>
        </p:spPr>
        <p:txBody>
          <a:bodyPr rtlCol="0"/>
          <a:lstStyle/>
          <a:p>
            <a:pPr rtl="0"/>
            <a:r>
              <a:rPr lang="it-IT" dirty="0"/>
              <a:t>VIDA DE LA APLICACIÓN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1407" y="556848"/>
            <a:ext cx="6708230" cy="2152796"/>
          </a:xfrm>
        </p:spPr>
        <p:txBody>
          <a:bodyPr rtlCol="0"/>
          <a:lstStyle/>
          <a:p>
            <a:pPr rtl="0"/>
            <a:r>
              <a:rPr lang="es-ES" dirty="0"/>
              <a:t>RECOMENDIT tener 3 versiones antes de esta:</a:t>
            </a:r>
          </a:p>
          <a:p>
            <a:pPr marL="971550" lvl="1" indent="-285750"/>
            <a:r>
              <a:rPr lang="es-ES" sz="1600" spc="100" dirty="0"/>
              <a:t>Recomendit en python.</a:t>
            </a:r>
          </a:p>
          <a:p>
            <a:pPr marL="971550" lvl="1" indent="-285750"/>
            <a:r>
              <a:rPr lang="es-ES" sz="1600" spc="100" dirty="0"/>
              <a:t>Recomendit en VUE3.</a:t>
            </a:r>
          </a:p>
          <a:p>
            <a:pPr marL="971550" lvl="1" indent="-285750"/>
            <a:r>
              <a:rPr lang="es-ES" sz="1600" spc="100" dirty="0"/>
              <a:t>Recomendit en Java.</a:t>
            </a:r>
          </a:p>
          <a:p>
            <a:pPr marL="971550" lvl="1" indent="-285750"/>
            <a:endParaRPr lang="es-ES" sz="1600" spc="100" dirty="0"/>
          </a:p>
          <a:p>
            <a:pPr lvl="1" indent="0">
              <a:buNone/>
            </a:pPr>
            <a:r>
              <a:rPr lang="es-ES" sz="1600" spc="100" dirty="0"/>
              <a:t>estas tres versiones se explican en detalle en el PDF "Recomendit - Memoria“.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</p:spPr>
        <p:txBody>
          <a:bodyPr rtlCol="0"/>
          <a:lstStyle/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</p:spPr>
        <p:txBody>
          <a:bodyPr rtlCol="0"/>
          <a:lstStyle/>
          <a:p>
            <a:pPr rtl="0"/>
            <a:r>
              <a:rPr lang="it-IT"/>
              <a:t>20XX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553512"/>
            <a:ext cx="12192000" cy="130448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627E1B-A9DB-D4BF-DC40-2A4B15EB291A}"/>
              </a:ext>
            </a:extLst>
          </p:cNvPr>
          <p:cNvSpPr txBox="1"/>
          <p:nvPr/>
        </p:nvSpPr>
        <p:spPr>
          <a:xfrm>
            <a:off x="729842" y="3028426"/>
            <a:ext cx="62414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spc="100" dirty="0"/>
              <a:t>la versión de python está terminada y funcionando, es un sistema inteligente que elabora un top 10 de las mejores películas en base a la ingresada por el usuario</a:t>
            </a:r>
            <a:r>
              <a:rPr lang="it-IT" sz="1600" spc="1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spc="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spc="100" dirty="0"/>
              <a:t>la versión en VUE como interfaz está terminada, pero se encontró un error que no me permitió conectarme a la base de datos</a:t>
            </a:r>
            <a:endParaRPr lang="it-IT" sz="1600" spc="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spc="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spc="100" dirty="0"/>
              <a:t>finalmente la versión JAVA, con una UI muy simple debido a los tiempos, pero funcional</a:t>
            </a:r>
            <a:endParaRPr lang="it-IT" sz="1600" spc="100" dirty="0"/>
          </a:p>
        </p:txBody>
      </p:sp>
    </p:spTree>
    <p:extLst>
      <p:ext uri="{BB962C8B-B14F-4D97-AF65-F5344CB8AC3E}">
        <p14:creationId xmlns:p14="http://schemas.microsoft.com/office/powerpoint/2010/main" val="354877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29">
            <a:extLst>
              <a:ext uri="{FF2B5EF4-FFF2-40B4-BE49-F238E27FC236}">
                <a16:creationId xmlns:a16="http://schemas.microsoft.com/office/drawing/2014/main" id="{C0982996-A1AC-4484-BA1F-92D9D810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87" y="2068863"/>
            <a:ext cx="4594823" cy="557552"/>
          </a:xfrm>
        </p:spPr>
        <p:txBody>
          <a:bodyPr rtlCol="0"/>
          <a:lstStyle/>
          <a:p>
            <a:pPr rtl="0"/>
            <a:r>
              <a:rPr lang="it-IT" dirty="0" err="1"/>
              <a:t>resumen</a:t>
            </a:r>
            <a:endParaRPr lang="it-IT" dirty="0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CA793C47-D157-471A-9E0C-E14D53BAD1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2287" y="2626414"/>
            <a:ext cx="4259684" cy="4095061"/>
          </a:xfrm>
        </p:spPr>
        <p:txBody>
          <a:bodyPr rtlCol="0"/>
          <a:lstStyle/>
          <a:p>
            <a:pPr rtl="0"/>
            <a:r>
              <a:rPr lang="es-ES" dirty="0"/>
              <a:t>RECOMENDIT fue un proyecto muy divertido de llevar a cabo, aunque con algunas dificultades, especialmente desde el punto de vista de la red con VUE.</a:t>
            </a:r>
          </a:p>
          <a:p>
            <a:pPr rtl="0"/>
            <a:r>
              <a:rPr lang="es-ES" dirty="0"/>
              <a:t>pero sirvio para aprender como funciona un sistema de recomendacion y tambien para aprender como funciona el lenguaje vue.</a:t>
            </a:r>
          </a:p>
          <a:p>
            <a:pPr rtl="0"/>
            <a:r>
              <a:rPr lang="es-ES" dirty="0"/>
              <a:t>entre pros y contras fue agradable.</a:t>
            </a:r>
          </a:p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2F91BA-BDFB-418F-9EC0-4A13DF4D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5</a:t>
            </a:fld>
            <a:endParaRPr lang="it-IT"/>
          </a:p>
        </p:txBody>
      </p:sp>
      <p:pic>
        <p:nvPicPr>
          <p:cNvPr id="8" name="Segnaposto immagine 7" descr="Immagine di una mano chiusa">
            <a:extLst>
              <a:ext uri="{FF2B5EF4-FFF2-40B4-BE49-F238E27FC236}">
                <a16:creationId xmlns:a16="http://schemas.microsoft.com/office/drawing/2014/main" id="{D7B14CA7-CA0B-4739-BC97-C9A872B60D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3429000"/>
          </a:xfrm>
        </p:spPr>
      </p:pic>
      <p:pic>
        <p:nvPicPr>
          <p:cNvPr id="12" name="Segnaposto immagine 11" descr="Primo piano di un manico di una chitarra&#10;">
            <a:extLst>
              <a:ext uri="{FF2B5EF4-FFF2-40B4-BE49-F238E27FC236}">
                <a16:creationId xmlns:a16="http://schemas.microsoft.com/office/drawing/2014/main" id="{BE123916-6ABD-4B33-A665-DEFF8AB606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6095999" y="3429000"/>
            <a:ext cx="6096000" cy="3429000"/>
          </a:xfrm>
        </p:spPr>
      </p:pic>
      <p:sp>
        <p:nvSpPr>
          <p:cNvPr id="90" name="Segnaposto piè di pagina 89">
            <a:extLst>
              <a:ext uri="{FF2B5EF4-FFF2-40B4-BE49-F238E27FC236}">
                <a16:creationId xmlns:a16="http://schemas.microsoft.com/office/drawing/2014/main" id="{97A8CAD8-86CB-41BE-94C8-0A11213F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</p:spPr>
        <p:txBody>
          <a:bodyPr rtlCol="0"/>
          <a:lstStyle/>
          <a:p>
            <a:pPr rtl="0"/>
            <a:r>
              <a:rPr lang="it-IT"/>
              <a:t>Titolo presentazione</a:t>
            </a:r>
          </a:p>
        </p:txBody>
      </p:sp>
      <p:sp>
        <p:nvSpPr>
          <p:cNvPr id="89" name="Segnaposto data 88">
            <a:extLst>
              <a:ext uri="{FF2B5EF4-FFF2-40B4-BE49-F238E27FC236}">
                <a16:creationId xmlns:a16="http://schemas.microsoft.com/office/drawing/2014/main" id="{A3735A71-CA90-4FA9-B491-E5A58C5D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</p:spPr>
        <p:txBody>
          <a:bodyPr rtlCol="0"/>
          <a:lstStyle/>
          <a:p>
            <a:pPr rtl="0"/>
            <a:r>
              <a:rPr lang="it-IT"/>
              <a:t>20XX</a:t>
            </a:r>
          </a:p>
        </p:txBody>
      </p:sp>
      <p:pic>
        <p:nvPicPr>
          <p:cNvPr id="88" name="Elemento grafico 87">
            <a:extLst>
              <a:ext uri="{FF2B5EF4-FFF2-40B4-BE49-F238E27FC236}">
                <a16:creationId xmlns:a16="http://schemas.microsoft.com/office/drawing/2014/main" id="{D06E87D9-4622-47F1-9F9E-D57861E8F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"/>
            <a:ext cx="6096000" cy="635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7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Un primo piano di uno xilofono">
            <a:extLst>
              <a:ext uri="{FF2B5EF4-FFF2-40B4-BE49-F238E27FC236}">
                <a16:creationId xmlns:a16="http://schemas.microsoft.com/office/drawing/2014/main" id="{8F9D2BDD-1685-481F-B253-8421541A56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Titolo 31">
            <a:extLst>
              <a:ext uri="{FF2B5EF4-FFF2-40B4-BE49-F238E27FC236}">
                <a16:creationId xmlns:a16="http://schemas.microsoft.com/office/drawing/2014/main" id="{8D996758-284E-4C63-9A4B-2C107FD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75851" cy="4210387"/>
          </a:xfrm>
        </p:spPr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0206A59-E2C8-4E81-AE9D-B2F7ADEEA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4210388"/>
            <a:ext cx="5575849" cy="2118216"/>
          </a:xfrm>
        </p:spPr>
        <p:txBody>
          <a:bodyPr rtlCol="0"/>
          <a:lstStyle/>
          <a:p>
            <a:pPr rtl="0"/>
            <a:r>
              <a:rPr lang="it-IT" dirty="0"/>
              <a:t>Cristian De Nicola​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9BE851-241B-47F9-98FE-1996557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</p:spPr>
        <p:txBody>
          <a:bodyPr rtlCol="0"/>
          <a:lstStyle/>
          <a:p>
            <a:pPr rtl="0"/>
            <a:fld id="{7A9E80BB-C0DF-4F1B-8821-E3FD53412EFF}" type="slidenum">
              <a:rPr lang="it-IT" smtClean="0"/>
              <a:pPr rtl="0"/>
              <a:t>6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63CF198-93B6-4140-8171-3CD9176A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</p:spPr>
        <p:txBody>
          <a:bodyPr rtlCol="0"/>
          <a:lstStyle/>
          <a:p>
            <a:pPr rtl="0"/>
            <a:r>
              <a:rPr lang="it-IT" dirty="0"/>
              <a:t>RECOMENDIT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3322751-6649-4C31-8A1A-3B1A1E73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</p:spPr>
        <p:txBody>
          <a:bodyPr rtlCol="0"/>
          <a:lstStyle/>
          <a:p>
            <a:pPr rtl="0"/>
            <a:r>
              <a:rPr lang="it-IT" dirty="0"/>
              <a:t>2023</a:t>
            </a:r>
          </a:p>
        </p:txBody>
      </p:sp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90C92756-0BB5-41BC-A43D-39DE7F346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5850" y="1"/>
            <a:ext cx="6616149" cy="63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453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03_TF16411254_Win32" id="{47FA3F87-61E4-44CD-9A80-32E49C3A955C}" vid="{12F78188-DB24-4574-97A0-35C0947ADE6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{C6D04B9E-E199-4F25-8D3C-3583EDA34235}tf16411254_win32</Template>
  <TotalTime>113</TotalTime>
  <Words>276</Words>
  <Application>Microsoft Office PowerPoint</Application>
  <PresentationFormat>Widescreen</PresentationFormat>
  <Paragraphs>50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Arial</vt:lpstr>
      <vt:lpstr>Calibri</vt:lpstr>
      <vt:lpstr>Franklin Gothic Demi Cond</vt:lpstr>
      <vt:lpstr>Segoe UI Light</vt:lpstr>
      <vt:lpstr>Univers Light</vt:lpstr>
      <vt:lpstr>Tema di Office</vt:lpstr>
      <vt:lpstr>RECOMENDIT</vt:lpstr>
      <vt:lpstr>Introducción</vt:lpstr>
      <vt:lpstr>objetivos principales</vt:lpstr>
      <vt:lpstr>VIDA DE LA APLICACIÓN</vt:lpstr>
      <vt:lpstr>resumen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RECOMENDIT</dc:title>
  <dc:creator>DE NICOLA ANGELO CRISTIAN</dc:creator>
  <cp:lastModifiedBy>DE NICOLA ANGELO CRISTIAN</cp:lastModifiedBy>
  <cp:revision>1</cp:revision>
  <dcterms:created xsi:type="dcterms:W3CDTF">2023-01-17T15:47:13Z</dcterms:created>
  <dcterms:modified xsi:type="dcterms:W3CDTF">2023-01-17T17:40:37Z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